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60" r:id="rId3"/>
  </p:sldIdLst>
  <p:sldSz cx="6858000" cy="12193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35A"/>
    <a:srgbClr val="CF3B39"/>
    <a:srgbClr val="E55F64"/>
    <a:srgbClr val="F5C69C"/>
    <a:srgbClr val="E59369"/>
    <a:srgbClr val="BB0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32"/>
    <p:restoredTop sz="94645"/>
  </p:normalViewPr>
  <p:slideViewPr>
    <p:cSldViewPr snapToGrid="0" snapToObjects="1">
      <p:cViewPr>
        <p:scale>
          <a:sx n="59" d="100"/>
          <a:sy n="59" d="100"/>
        </p:scale>
        <p:origin x="5424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4AB4153-F39C-FCF6-7214-A278E7011336}"/>
              </a:ext>
            </a:extLst>
          </p:cNvPr>
          <p:cNvSpPr/>
          <p:nvPr userDrawn="1"/>
        </p:nvSpPr>
        <p:spPr>
          <a:xfrm>
            <a:off x="384048" y="1751599"/>
            <a:ext cx="6166042" cy="9435514"/>
          </a:xfrm>
          <a:prstGeom prst="rect">
            <a:avLst/>
          </a:prstGeom>
          <a:solidFill>
            <a:schemeClr val="bg1"/>
          </a:solidFill>
          <a:ln w="127000" cmpd="sng"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12AA9AA-DBAF-CCED-E90A-EC0B1E0493E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40405" y="1842492"/>
            <a:ext cx="6053328" cy="9253728"/>
          </a:xfrm>
          <a:prstGeom prst="rect">
            <a:avLst/>
          </a:prstGeom>
          <a:noFill/>
          <a:ln w="57150">
            <a:noFill/>
          </a:ln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pPr lvl="0"/>
            <a:r>
              <a:rPr lang="en-US" noProof="1"/>
              <a:t>Insira aqui seu conteúdo</a:t>
            </a:r>
          </a:p>
        </p:txBody>
      </p:sp>
    </p:spTree>
    <p:extLst>
      <p:ext uri="{BB962C8B-B14F-4D97-AF65-F5344CB8AC3E}">
        <p14:creationId xmlns:p14="http://schemas.microsoft.com/office/powerpoint/2010/main" val="3938652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DDFC848-DE1E-D78B-2B11-677581DE10C9}"/>
              </a:ext>
            </a:extLst>
          </p:cNvPr>
          <p:cNvSpPr/>
          <p:nvPr userDrawn="1"/>
        </p:nvSpPr>
        <p:spPr>
          <a:xfrm>
            <a:off x="702644" y="1710088"/>
            <a:ext cx="5444691" cy="9538635"/>
          </a:xfrm>
          <a:prstGeom prst="rect">
            <a:avLst/>
          </a:prstGeom>
          <a:solidFill>
            <a:schemeClr val="bg1"/>
          </a:solidFill>
          <a:ln w="127000" cmpd="sng"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1F27044-020E-E32B-8158-B34BBB120E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0954" y="1783652"/>
            <a:ext cx="5308071" cy="9400032"/>
          </a:xfrm>
          <a:prstGeom prst="rect">
            <a:avLst/>
          </a:prstGeom>
          <a:noFill/>
          <a:ln w="57150">
            <a:noFill/>
          </a:ln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en-BR" dirty="0"/>
              <a:t>Clique aqui e insira uma imagem no </a:t>
            </a:r>
            <a:r>
              <a:rPr lang="en-BR"/>
              <a:t>tamanho 1</a:t>
            </a:r>
            <a:r>
              <a:rPr lang="pt-BR" dirty="0"/>
              <a:t>08</a:t>
            </a:r>
            <a:r>
              <a:rPr lang="en-BR"/>
              <a:t>0 x 1</a:t>
            </a:r>
            <a:r>
              <a:rPr lang="pt-BR" dirty="0"/>
              <a:t>92</a:t>
            </a:r>
            <a:r>
              <a:rPr lang="en-BR"/>
              <a:t>0 </a:t>
            </a:r>
            <a:r>
              <a:rPr lang="en-BR" dirty="0"/>
              <a:t>pixeis (14,7 x 26,1 cm) ou proporcional.</a:t>
            </a:r>
          </a:p>
        </p:txBody>
      </p:sp>
    </p:spTree>
    <p:extLst>
      <p:ext uri="{BB962C8B-B14F-4D97-AF65-F5344CB8AC3E}">
        <p14:creationId xmlns:p14="http://schemas.microsoft.com/office/powerpoint/2010/main" val="277044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490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9411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F80982-3A31-4970-3581-294BA15EC5D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144610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3158A9C-48EC-EE00-BFB2-21BC3E16B8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078658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</TotalTime>
  <Words>0</Words>
  <Application>Microsoft Macintosh PowerPoint</Application>
  <PresentationFormat>Personalizar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Guita Madeira</dc:creator>
  <cp:lastModifiedBy>Rachel Leite</cp:lastModifiedBy>
  <cp:revision>22</cp:revision>
  <dcterms:created xsi:type="dcterms:W3CDTF">2022-08-25T02:53:34Z</dcterms:created>
  <dcterms:modified xsi:type="dcterms:W3CDTF">2026-07-15T23:00:29Z</dcterms:modified>
</cp:coreProperties>
</file>